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2">
  <p:sldMasterIdLst>
    <p:sldMasterId id="2147483682" r:id="rId1"/>
    <p:sldMasterId id="2147485786" r:id="rId2"/>
    <p:sldMasterId id="2147485798" r:id="rId3"/>
    <p:sldMasterId id="2147486038" r:id="rId4"/>
    <p:sldMasterId id="2147486050" r:id="rId5"/>
  </p:sldMasterIdLst>
  <p:notesMasterIdLst>
    <p:notesMasterId r:id="rId7"/>
  </p:notesMasterIdLst>
  <p:handoutMasterIdLst>
    <p:handoutMasterId r:id="rId8"/>
  </p:handoutMasterIdLst>
  <p:sldIdLst>
    <p:sldId id="4787" r:id="rId6"/>
  </p:sldIdLst>
  <p:sldSz cx="9144000" cy="6858000" type="screen4x3"/>
  <p:notesSz cx="6888163" cy="10018713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38A2C339-AACE-46DA-96D5-152EEB0D37EC}">
          <p14:sldIdLst>
            <p14:sldId id="478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6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káš Hubáček" initials="LH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CCFF"/>
    <a:srgbClr val="22F24A"/>
    <a:srgbClr val="E1FFF8"/>
    <a:srgbClr val="FFFFFF"/>
    <a:srgbClr val="FF99FF"/>
    <a:srgbClr val="CC00CC"/>
    <a:srgbClr val="FFFF99"/>
    <a:srgbClr val="2CBBE8"/>
    <a:srgbClr val="5F5F5F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B344D84-9AFB-497E-A393-DC336BA19D2E}" styleName="Střední styl 3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44" autoAdjust="0"/>
    <p:restoredTop sz="96349" autoAdjust="0"/>
  </p:normalViewPr>
  <p:slideViewPr>
    <p:cSldViewPr>
      <p:cViewPr varScale="1">
        <p:scale>
          <a:sx n="106" d="100"/>
          <a:sy n="106" d="100"/>
        </p:scale>
        <p:origin x="185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6654"/>
    </p:cViewPr>
  </p:sorterViewPr>
  <p:notesViewPr>
    <p:cSldViewPr>
      <p:cViewPr varScale="1">
        <p:scale>
          <a:sx n="86" d="100"/>
          <a:sy n="86" d="100"/>
        </p:scale>
        <p:origin x="3144" y="108"/>
      </p:cViewPr>
      <p:guideLst>
        <p:guide orient="horz" pos="3156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4870" cy="502676"/>
          </a:xfrm>
          <a:prstGeom prst="rect">
            <a:avLst/>
          </a:prstGeom>
        </p:spPr>
        <p:txBody>
          <a:bodyPr vert="horz" lIns="96598" tIns="48299" rIns="96598" bIns="48299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0" cy="502676"/>
          </a:xfrm>
          <a:prstGeom prst="rect">
            <a:avLst/>
          </a:prstGeom>
        </p:spPr>
        <p:txBody>
          <a:bodyPr vert="horz" lIns="96598" tIns="48299" rIns="96598" bIns="48299" rtlCol="0"/>
          <a:lstStyle>
            <a:lvl1pPr algn="r">
              <a:defRPr sz="1300"/>
            </a:lvl1pPr>
          </a:lstStyle>
          <a:p>
            <a:fld id="{9DEBD402-4A75-4F54-A3EB-A91530CBDF2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2" y="9516040"/>
            <a:ext cx="2984870" cy="502675"/>
          </a:xfrm>
          <a:prstGeom prst="rect">
            <a:avLst/>
          </a:prstGeom>
        </p:spPr>
        <p:txBody>
          <a:bodyPr vert="horz" lIns="96598" tIns="48299" rIns="96598" bIns="48299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901699" y="9516040"/>
            <a:ext cx="2984870" cy="502675"/>
          </a:xfrm>
          <a:prstGeom prst="rect">
            <a:avLst/>
          </a:prstGeom>
        </p:spPr>
        <p:txBody>
          <a:bodyPr vert="horz" lIns="96598" tIns="48299" rIns="96598" bIns="48299" rtlCol="0" anchor="b"/>
          <a:lstStyle>
            <a:lvl1pPr algn="r">
              <a:defRPr sz="1300"/>
            </a:lvl1pPr>
          </a:lstStyle>
          <a:p>
            <a:fld id="{72478DE2-92D0-40CE-844F-C08A8D933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72741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984870" cy="50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598" tIns="48299" rIns="96598" bIns="48299" numCol="1" anchor="t" anchorCtr="0" compatLnSpc="1">
            <a:prstTxWarp prst="textNoShape">
              <a:avLst/>
            </a:prstTxWarp>
          </a:bodyPr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3293" y="1"/>
            <a:ext cx="2984870" cy="50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598" tIns="48299" rIns="96598" bIns="48299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67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1388" y="752475"/>
            <a:ext cx="5005387" cy="37544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8422" y="4758889"/>
            <a:ext cx="5051320" cy="4508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598" tIns="48299" rIns="96598" bIns="482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/>
              <a:t>Klepnutím lze upravit styly předlohy textu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517778"/>
            <a:ext cx="2984870" cy="50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598" tIns="48299" rIns="96598" bIns="48299" numCol="1" anchor="b" anchorCtr="0" compatLnSpc="1">
            <a:prstTxWarp prst="textNoShape">
              <a:avLst/>
            </a:prstTxWarp>
          </a:bodyPr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3293" y="9517778"/>
            <a:ext cx="2984870" cy="50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598" tIns="48299" rIns="96598" bIns="48299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fld id="{ECDE2D4B-DF72-42D7-B773-9D9F6F8F71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6850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600">
                <a:solidFill>
                  <a:schemeClr val="tx1"/>
                </a:solidFill>
                <a:latin typeface="Times New Roman" pitchFamily="18" charset="0"/>
              </a:defRPr>
            </a:lvl1pPr>
            <a:lvl2pPr marL="804816" indent="-309546">
              <a:defRPr sz="2600">
                <a:solidFill>
                  <a:schemeClr val="tx1"/>
                </a:solidFill>
                <a:latin typeface="Times New Roman" pitchFamily="18" charset="0"/>
              </a:defRPr>
            </a:lvl2pPr>
            <a:lvl3pPr marL="1238179" indent="-247635">
              <a:defRPr sz="2600">
                <a:solidFill>
                  <a:schemeClr val="tx1"/>
                </a:solidFill>
                <a:latin typeface="Times New Roman" pitchFamily="18" charset="0"/>
              </a:defRPr>
            </a:lvl3pPr>
            <a:lvl4pPr marL="1733451" indent="-247635">
              <a:defRPr sz="2600">
                <a:solidFill>
                  <a:schemeClr val="tx1"/>
                </a:solidFill>
                <a:latin typeface="Times New Roman" pitchFamily="18" charset="0"/>
              </a:defRPr>
            </a:lvl4pPr>
            <a:lvl5pPr marL="2228722" indent="-247635">
              <a:defRPr sz="2600">
                <a:solidFill>
                  <a:schemeClr val="tx1"/>
                </a:solidFill>
                <a:latin typeface="Times New Roman" pitchFamily="18" charset="0"/>
              </a:defRPr>
            </a:lvl5pPr>
            <a:lvl6pPr marL="2723994" indent="-247635" algn="ctr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6pPr>
            <a:lvl7pPr marL="3219266" indent="-247635" algn="ctr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7pPr>
            <a:lvl8pPr marL="3714538" indent="-247635" algn="ctr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8pPr>
            <a:lvl9pPr marL="4209809" indent="-247635" algn="ctr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32E0313-A386-46F6-A3D5-5F341FC24009}" type="slidenum">
              <a:rPr lang="cs-CZ" sz="1300"/>
              <a:pPr/>
              <a:t>1</a:t>
            </a:fld>
            <a:endParaRPr lang="cs-CZ" sz="1300"/>
          </a:p>
        </p:txBody>
      </p:sp>
      <p:sp>
        <p:nvSpPr>
          <p:cNvPr id="131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dirty="0"/>
              <a:t>Vloženo 30.9.16</a:t>
            </a:r>
          </a:p>
        </p:txBody>
      </p:sp>
    </p:spTree>
    <p:extLst>
      <p:ext uri="{BB962C8B-B14F-4D97-AF65-F5344CB8AC3E}">
        <p14:creationId xmlns:p14="http://schemas.microsoft.com/office/powerpoint/2010/main" val="2623782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12DCA-F935-4687-9981-8969C6FEF3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0234272"/>
      </p:ext>
    </p:extLst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18E75-125D-4939-A942-D91E50ECB6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7576007"/>
      </p:ext>
    </p:extLst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88FF7-BCA8-4678-9C3F-CF31C2524C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2970236"/>
      </p:ext>
    </p:extLst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1DEFF-F59D-4B2D-97AE-6853F40E0E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7340707"/>
      </p:ext>
    </p:extLst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8DB29-451F-44F1-A5A0-28E29DB4C8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0259907"/>
      </p:ext>
    </p:extLst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7D25B-2661-488E-B7C9-8E5A61C073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001858"/>
      </p:ext>
    </p:extLst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B7BF80-4079-42B5-BF84-F67FE66D60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4881953"/>
      </p:ext>
    </p:extLst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124348-9E41-4246-B23B-A2AFF70009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161764"/>
      </p:ext>
    </p:extLst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FECC9-6FEC-4DD9-AD16-E525D6F044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008238"/>
      </p:ext>
    </p:extLst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B536A-77DC-4ADE-A009-2B188B0004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851839"/>
      </p:ext>
    </p:extLst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FC13F-84D3-42EB-BAF6-21633DACE8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2813249"/>
      </p:ext>
    </p:extLst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4AE11-DB91-4E5B-9343-90B8FED16C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1799920"/>
      </p:ext>
    </p:extLst>
  </p:cSld>
  <p:clrMapOvr>
    <a:masterClrMapping/>
  </p:clrMapOvr>
  <p:transition>
    <p:cov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6E4D7-C179-4433-9F23-B89734AC62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121568"/>
      </p:ext>
    </p:extLst>
  </p:cSld>
  <p:clrMapOvr>
    <a:masterClrMapping/>
  </p:clrMapOvr>
  <p:transition>
    <p:cov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F24EC-5755-475B-9FB9-4D2D43ACDD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2016316"/>
      </p:ext>
    </p:extLst>
  </p:cSld>
  <p:clrMapOvr>
    <a:masterClrMapping/>
  </p:clrMapOvr>
  <p:transition>
    <p:cove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EED8E-9672-4C4B-9F2A-9A92E460D6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160829"/>
      </p:ext>
    </p:extLst>
  </p:cSld>
  <p:clrMapOvr>
    <a:masterClrMapping/>
  </p:clrMapOvr>
  <p:transition>
    <p:cove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FAF9A-EBB8-434C-8AC5-C202D8E40F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20621"/>
      </p:ext>
    </p:extLst>
  </p:cSld>
  <p:clrMapOvr>
    <a:masterClrMapping/>
  </p:clrMapOvr>
  <p:transition>
    <p:cove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AFAA4-CADF-4FAE-89A8-3AC93F391E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731216"/>
      </p:ext>
    </p:extLst>
  </p:cSld>
  <p:clrMapOvr>
    <a:masterClrMapping/>
  </p:clrMapOvr>
  <p:transition>
    <p:cove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8C28F-A935-45CE-8B89-EF2C05FFCC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25171"/>
      </p:ext>
    </p:extLst>
  </p:cSld>
  <p:clrMapOvr>
    <a:masterClrMapping/>
  </p:clrMapOvr>
  <p:transition>
    <p:cove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E2D26-C1BD-4FFC-BBDA-85BA456E66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094550"/>
      </p:ext>
    </p:extLst>
  </p:cSld>
  <p:clrMapOvr>
    <a:masterClrMapping/>
  </p:clrMapOvr>
  <p:transition>
    <p:cove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E3ACC-6F22-4EAA-B143-75395D8803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088446"/>
      </p:ext>
    </p:extLst>
  </p:cSld>
  <p:clrMapOvr>
    <a:masterClrMapping/>
  </p:clrMapOvr>
  <p:transition>
    <p:cove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390DC-065A-4162-93D6-0BBD43E274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1700110"/>
      </p:ext>
    </p:extLst>
  </p:cSld>
  <p:clrMapOvr>
    <a:masterClrMapping/>
  </p:clrMapOvr>
  <p:transition>
    <p:cove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CB492-49EB-45AD-8C80-2839898E38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1921307"/>
      </p:ext>
    </p:extLst>
  </p:cSld>
  <p:clrMapOvr>
    <a:masterClrMapping/>
  </p:clrMapOvr>
  <p:transition>
    <p:cover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B6A38-0B88-480D-B568-11E7C934DA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3198717"/>
      </p:ext>
    </p:extLst>
  </p:cSld>
  <p:clrMapOvr>
    <a:masterClrMapping/>
  </p:clrMapOvr>
  <p:transition>
    <p:cover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31926-946F-48BB-818B-7B023CAAF4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8958191"/>
      </p:ext>
    </p:extLst>
  </p:cSld>
  <p:clrMapOvr>
    <a:masterClrMapping/>
  </p:clrMapOvr>
  <p:transition>
    <p:cover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2E871-7EDA-4FFE-907C-9915818E72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07940"/>
      </p:ext>
    </p:extLst>
  </p:cSld>
  <p:clrMapOvr>
    <a:masterClrMapping/>
  </p:clrMapOvr>
  <p:transition>
    <p:cover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6E960-3660-4661-8D39-5DD5F1D820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5268583"/>
      </p:ext>
    </p:extLst>
  </p:cSld>
  <p:clrMapOvr>
    <a:masterClrMapping/>
  </p:clrMapOvr>
  <p:transition>
    <p:cover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BE4BD-F39C-448E-86C7-B14E55F0EB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456563"/>
      </p:ext>
    </p:extLst>
  </p:cSld>
  <p:clrMapOvr>
    <a:masterClrMapping/>
  </p:clrMapOvr>
  <p:transition>
    <p:cover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4A7D9-3329-4F30-A521-8F69D78CF4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475587"/>
      </p:ext>
    </p:extLst>
  </p:cSld>
  <p:clrMapOvr>
    <a:masterClrMapping/>
  </p:clrMapOvr>
  <p:transition>
    <p:cover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75F83-6363-404D-BD6D-0DA2C79B40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717212"/>
      </p:ext>
    </p:extLst>
  </p:cSld>
  <p:clrMapOvr>
    <a:masterClrMapping/>
  </p:clrMapOvr>
  <p:transition>
    <p:cover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F1696-3078-4981-93A6-873257EBF6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313046"/>
      </p:ext>
    </p:extLst>
  </p:cSld>
  <p:clrMapOvr>
    <a:masterClrMapping/>
  </p:clrMapOvr>
  <p:transition>
    <p:cover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4D295-9018-4842-8E8C-0850603FEB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144374"/>
      </p:ext>
    </p:extLst>
  </p:cSld>
  <p:clrMapOvr>
    <a:masterClrMapping/>
  </p:clrMapOvr>
  <p:transition>
    <p:cover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D66AD-7E63-41EC-AFCA-7126C21CA8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2318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BF010-54EA-40BC-A48C-DF5FC15840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75814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F4FC5-4610-404A-9D73-8DF364C859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47541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9ADF4-C8DD-459A-B53A-5B9865E17E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0302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BAFE-BDF9-4FBC-A2D3-E86CF97094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4800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D6DF-99EB-482B-BBAD-4F634E9F50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57867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C6105-7E5F-4829-B6F1-E0D4F232DB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53191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BBC0D-0A95-4B6F-8553-1F8B65206F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123690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C4770-08E5-44AB-B795-3D113CD697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96953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41D60-2736-448B-871B-1AABB6B6DB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7655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6C4A9-CAC2-4EE0-A7B9-FB73ADAE34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3075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D6DD2-F636-475A-AF2F-4E163AD9FF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754844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A139F-8FCC-4689-BB1A-54BE6D9954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86035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E6358-650A-48EB-B366-0DD886E0C4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63129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4F08D-11A7-40D6-AECD-8B7D0D7891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57937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B0FBF-15EA-473F-A12E-B50A10E51B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449886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BE0FD-CFE2-44E4-B5D6-1E4D177EAB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84524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402A4-A351-4EF0-BD1A-2DDE88520F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513731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49614-E4F4-494C-B0CE-1A68A2BC5E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615744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BCBD8-B9EE-44B3-A294-5D324E81B5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13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81510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1510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1510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2330291-C1BA-4484-B817-67306472F3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449" r:id="rId1"/>
    <p:sldLayoutId id="2147486450" r:id="rId2"/>
    <p:sldLayoutId id="2147486451" r:id="rId3"/>
    <p:sldLayoutId id="2147486452" r:id="rId4"/>
    <p:sldLayoutId id="2147486453" r:id="rId5"/>
    <p:sldLayoutId id="2147486454" r:id="rId6"/>
    <p:sldLayoutId id="2147486455" r:id="rId7"/>
    <p:sldLayoutId id="2147486456" r:id="rId8"/>
    <p:sldLayoutId id="2147486457" r:id="rId9"/>
    <p:sldLayoutId id="2147486458" r:id="rId10"/>
    <p:sldLayoutId id="2147486459" r:id="rId11"/>
  </p:sldLayoutIdLst>
  <p:transition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728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28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28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681945A5-764F-4630-A1F6-8FE0D3ACE7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74" r:id="rId1"/>
    <p:sldLayoutId id="2147486575" r:id="rId2"/>
    <p:sldLayoutId id="2147486576" r:id="rId3"/>
    <p:sldLayoutId id="2147486577" r:id="rId4"/>
    <p:sldLayoutId id="2147486578" r:id="rId5"/>
    <p:sldLayoutId id="2147486579" r:id="rId6"/>
    <p:sldLayoutId id="2147486580" r:id="rId7"/>
    <p:sldLayoutId id="2147486581" r:id="rId8"/>
    <p:sldLayoutId id="2147486582" r:id="rId9"/>
    <p:sldLayoutId id="2147486583" r:id="rId10"/>
  </p:sldLayoutIdLst>
  <p:transition>
    <p:cove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728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28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28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1B555643-CAB3-487A-B2DF-57E0F4DFCF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84" r:id="rId1"/>
    <p:sldLayoutId id="2147486585" r:id="rId2"/>
    <p:sldLayoutId id="2147486586" r:id="rId3"/>
    <p:sldLayoutId id="2147486587" r:id="rId4"/>
    <p:sldLayoutId id="2147486588" r:id="rId5"/>
    <p:sldLayoutId id="2147486589" r:id="rId6"/>
    <p:sldLayoutId id="2147486590" r:id="rId7"/>
    <p:sldLayoutId id="2147486591" r:id="rId8"/>
    <p:sldLayoutId id="2147486592" r:id="rId9"/>
    <p:sldLayoutId id="2147486593" r:id="rId10"/>
  </p:sldLayoutIdLst>
  <p:transition>
    <p:cove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titulu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1637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defTabSz="762000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637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defTabSz="762000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637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defTabSz="762000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0C28E126-B986-4AD2-B076-D3F85FD1F5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94" r:id="rId1"/>
    <p:sldLayoutId id="2147486595" r:id="rId2"/>
    <p:sldLayoutId id="2147486596" r:id="rId3"/>
    <p:sldLayoutId id="2147486597" r:id="rId4"/>
    <p:sldLayoutId id="2147486598" r:id="rId5"/>
    <p:sldLayoutId id="2147486599" r:id="rId6"/>
    <p:sldLayoutId id="2147486600" r:id="rId7"/>
    <p:sldLayoutId id="2147486601" r:id="rId8"/>
    <p:sldLayoutId id="2147486602" r:id="rId9"/>
    <p:sldLayoutId id="2147486603" r:id="rId10"/>
  </p:sldLayoutIdLst>
  <p:txStyles>
    <p:titleStyle>
      <a:lvl1pPr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defTabSz="7620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defTabSz="762000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defTabSz="762000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defTabSz="762000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defTabSz="762000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762000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762000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defTabSz="76200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defTabSz="762000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defTabSz="762000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defTabSz="762000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defTabSz="762000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defTabSz="762000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1606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606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606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1F5C2526-5ABE-47B4-9A9C-1A8C302C41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604" r:id="rId1"/>
    <p:sldLayoutId id="2147486605" r:id="rId2"/>
    <p:sldLayoutId id="2147486606" r:id="rId3"/>
    <p:sldLayoutId id="2147486607" r:id="rId4"/>
    <p:sldLayoutId id="2147486608" r:id="rId5"/>
    <p:sldLayoutId id="2147486609" r:id="rId6"/>
    <p:sldLayoutId id="2147486610" r:id="rId7"/>
    <p:sldLayoutId id="2147486611" r:id="rId8"/>
    <p:sldLayoutId id="2147486612" r:id="rId9"/>
    <p:sldLayoutId id="2147486613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3059831" y="562337"/>
            <a:ext cx="5904655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cs-CZ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SAUNA PRACHOVICE </a:t>
            </a:r>
          </a:p>
          <a:p>
            <a:r>
              <a:rPr lang="cs-CZ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SEZÓNA 2026/2027</a:t>
            </a:r>
            <a:endParaRPr lang="cs-CZ" sz="28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348907" y="1783291"/>
            <a:ext cx="832085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      ZAHÁJENÍ PROVOZU SAUNY:       </a:t>
            </a:r>
            <a:r>
              <a:rPr lang="cs-CZ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14.10.2026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     UKONČENÍ PROVOZU SAUNY:       </a:t>
            </a:r>
            <a:r>
              <a:rPr lang="cs-CZ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16.04.2027</a:t>
            </a: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23529" y="2716248"/>
            <a:ext cx="28083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PROVOZNÍ DOBA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931417"/>
              </p:ext>
            </p:extLst>
          </p:nvPr>
        </p:nvGraphicFramePr>
        <p:xfrm>
          <a:off x="380445" y="3256379"/>
          <a:ext cx="5172169" cy="9144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1397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Pondělí</a:t>
                      </a:r>
                      <a:endParaRPr lang="cs-CZ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muži - chlapci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14.00 - 20.00 hod.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Úterý</a:t>
                      </a:r>
                      <a:endParaRPr lang="cs-CZ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ženy - dívky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14.00 - 20.00 hod.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Středa</a:t>
                      </a:r>
                      <a:endParaRPr lang="cs-CZ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muži - chlapci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14.00 - 20.00 hod.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5861436" y="2729771"/>
            <a:ext cx="297714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l"/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Skupiny na objednání po domluvě s obsluhou sauny.</a:t>
            </a:r>
          </a:p>
          <a:p>
            <a:pPr algn="l"/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Doba pobytu                v sauně neomezena!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87212" y="4394201"/>
            <a:ext cx="30446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Ceník vstupného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891697"/>
              </p:ext>
            </p:extLst>
          </p:nvPr>
        </p:nvGraphicFramePr>
        <p:xfrm>
          <a:off x="2966529" y="4474718"/>
          <a:ext cx="5121275" cy="12192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3508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01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21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41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Dospělý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Kč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1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Dítě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1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Kč</a:t>
                      </a:r>
                      <a:endParaRPr lang="cs-CZ" sz="2000" b="1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1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Permanentka na 10 vstupů</a:t>
                      </a:r>
                      <a:endParaRPr lang="cs-CZ" sz="2000" b="1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1700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Kč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1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Objednaná skupina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2500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Kč</a:t>
                      </a:r>
                      <a:endParaRPr lang="cs-CZ" sz="2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Obdélník 8"/>
          <p:cNvSpPr/>
          <p:nvPr/>
        </p:nvSpPr>
        <p:spPr>
          <a:xfrm>
            <a:off x="215516" y="5778566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KONTAKT: 	</a:t>
            </a:r>
            <a:r>
              <a:rPr lang="cs-CZ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OBSLUHA SAUNY     Dana a Josef Vojáčkovi </a:t>
            </a:r>
          </a:p>
          <a:p>
            <a:pPr algn="l">
              <a:spcAft>
                <a:spcPts val="0"/>
              </a:spcAft>
            </a:pPr>
            <a:r>
              <a:rPr lang="cs-CZ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                      704 438 180, 704 438 177 </a:t>
            </a:r>
          </a:p>
          <a:p>
            <a:pPr algn="l">
              <a:spcAft>
                <a:spcPts val="0"/>
              </a:spcAft>
            </a:pPr>
            <a:r>
              <a:rPr lang="cs-CZ" sz="1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	OÚ PRACHOVICE -  469 660 881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C09E35D-B3F9-A09E-8CEE-4185633942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93" y="152076"/>
            <a:ext cx="2733048" cy="1539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72960"/>
      </p:ext>
    </p:extLst>
  </p:cSld>
  <p:clrMapOvr>
    <a:masterClrMapping/>
  </p:clrMapOvr>
  <p:transition spd="slow" advTm="12000">
    <p:random/>
  </p:transition>
</p:sld>
</file>

<file path=ppt/theme/theme1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2_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6CCFF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6CCFF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 CE" pitchFamily="18" charset="-1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 CE" pitchFamily="18" charset="-18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 CE" pitchFamily="18" charset="-1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 CE" pitchFamily="18" charset="-18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699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699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699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699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C:\Programy\Microsoft Office\Sablony\Prázdná prezentace.pot</Template>
  <TotalTime>31417</TotalTime>
  <Words>106</Words>
  <Application>Microsoft Office PowerPoint</Application>
  <PresentationFormat>Předvádění na obrazovce (4:3)</PresentationFormat>
  <Paragraphs>34</Paragraphs>
  <Slides>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5</vt:i4>
      </vt:variant>
      <vt:variant>
        <vt:lpstr>Nadpisy snímků</vt:lpstr>
      </vt:variant>
      <vt:variant>
        <vt:i4>1</vt:i4>
      </vt:variant>
    </vt:vector>
  </HeadingPairs>
  <TitlesOfParts>
    <vt:vector size="8" baseType="lpstr">
      <vt:lpstr>Arial</vt:lpstr>
      <vt:lpstr>Times New Roman</vt:lpstr>
      <vt:lpstr>2_Default Design</vt:lpstr>
      <vt:lpstr>2_Výchozí návrh</vt:lpstr>
      <vt:lpstr>1_Výchozí návrh</vt:lpstr>
      <vt:lpstr>6_Default Design</vt:lpstr>
      <vt:lpstr>3_Výchozí návrh</vt:lpstr>
      <vt:lpstr>Prezentace aplikace PowerPoint</vt:lpstr>
    </vt:vector>
  </TitlesOfParts>
  <Company>p.k.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 nadpisu</dc:title>
  <dc:creator>Lg</dc:creator>
  <cp:lastModifiedBy>Podatelna</cp:lastModifiedBy>
  <cp:revision>3810</cp:revision>
  <cp:lastPrinted>2026-09-07T08:04:48Z</cp:lastPrinted>
  <dcterms:created xsi:type="dcterms:W3CDTF">1999-02-22T09:25:19Z</dcterms:created>
  <dcterms:modified xsi:type="dcterms:W3CDTF">2026-09-07T10:58:58Z</dcterms:modified>
</cp:coreProperties>
</file>